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5653"/>
    <a:srgbClr val="D32E2C"/>
    <a:srgbClr val="595959"/>
    <a:srgbClr val="424242"/>
    <a:srgbClr val="FF1727"/>
    <a:srgbClr val="FFFFFF"/>
    <a:srgbClr val="FF3C2D"/>
    <a:srgbClr val="C82E2A"/>
    <a:srgbClr val="C1110F"/>
    <a:srgbClr val="C10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866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9C4AD-EEE1-423C-A6C0-7D9C6D5C0064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DC2D1-037B-4EEC-BDC4-9A680741A7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038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C2D1-037B-4EEC-BDC4-9A680741A74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80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58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66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46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91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19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37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864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000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80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08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6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79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jp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8">
            <a:extLst>
              <a:ext uri="{FF2B5EF4-FFF2-40B4-BE49-F238E27FC236}">
                <a16:creationId xmlns:a16="http://schemas.microsoft.com/office/drawing/2014/main" id="{72E29815-C167-49D9-AB98-E880E32F3098}"/>
              </a:ext>
            </a:extLst>
          </p:cNvPr>
          <p:cNvSpPr/>
          <p:nvPr/>
        </p:nvSpPr>
        <p:spPr>
          <a:xfrm>
            <a:off x="446245" y="754266"/>
            <a:ext cx="4835687" cy="307607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DFA27DDD-B977-49DE-8FEF-0FC864A21FF0}"/>
              </a:ext>
            </a:extLst>
          </p:cNvPr>
          <p:cNvSpPr/>
          <p:nvPr/>
        </p:nvSpPr>
        <p:spPr>
          <a:xfrm>
            <a:off x="5197734" y="4184670"/>
            <a:ext cx="6816275" cy="2405507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1" name="文本框 66">
            <a:extLst>
              <a:ext uri="{FF2B5EF4-FFF2-40B4-BE49-F238E27FC236}">
                <a16:creationId xmlns:a16="http://schemas.microsoft.com/office/drawing/2014/main" id="{C82523C6-8D05-4DE6-828E-DC916C3B143E}"/>
              </a:ext>
            </a:extLst>
          </p:cNvPr>
          <p:cNvSpPr txBox="1"/>
          <p:nvPr/>
        </p:nvSpPr>
        <p:spPr>
          <a:xfrm>
            <a:off x="346102" y="307649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介绍</a:t>
            </a: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437644A8-6E94-4DEB-B5E0-1D63BCBC53CE}"/>
              </a:ext>
            </a:extLst>
          </p:cNvPr>
          <p:cNvGrpSpPr/>
          <p:nvPr/>
        </p:nvGrpSpPr>
        <p:grpSpPr>
          <a:xfrm>
            <a:off x="6457587" y="1798015"/>
            <a:ext cx="5553123" cy="2339288"/>
            <a:chOff x="5801392" y="1950388"/>
            <a:chExt cx="5553123" cy="2339288"/>
          </a:xfrm>
        </p:grpSpPr>
        <p:sp>
          <p:nvSpPr>
            <p:cNvPr id="73" name="PA_文本框 72"/>
            <p:cNvSpPr txBox="1"/>
            <p:nvPr>
              <p:custDataLst>
                <p:tags r:id="rId2"/>
              </p:custDataLst>
            </p:nvPr>
          </p:nvSpPr>
          <p:spPr>
            <a:xfrm>
              <a:off x="5867973" y="1950388"/>
              <a:ext cx="4845912" cy="461665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講題</a:t>
              </a:r>
              <a:r>
                <a:rPr lang="en-US" altLang="zh-TW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/</a:t>
              </a:r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「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那些句點之後的家庭故事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</a:rPr>
                <a:t>」</a:t>
              </a:r>
              <a:endParaRPr lang="zh-CN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3F5AA971-E572-42C1-88D4-ACFBA0D36013}"/>
                </a:ext>
              </a:extLst>
            </p:cNvPr>
            <p:cNvSpPr/>
            <p:nvPr/>
          </p:nvSpPr>
          <p:spPr>
            <a:xfrm>
              <a:off x="5801392" y="3828011"/>
              <a:ext cx="555312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地點</a:t>
              </a:r>
              <a:r>
                <a:rPr lang="en-US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大崗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國小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冬陽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地下一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視聽教室</a:t>
              </a:r>
            </a:p>
          </p:txBody>
        </p:sp>
      </p:grpSp>
      <p:sp>
        <p:nvSpPr>
          <p:cNvPr id="52" name="TextBox 32"/>
          <p:cNvSpPr txBox="1"/>
          <p:nvPr/>
        </p:nvSpPr>
        <p:spPr>
          <a:xfrm>
            <a:off x="5299936" y="4264038"/>
            <a:ext cx="68088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［達人小檔案］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現職：知名作家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作品翻拍為台劇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學歷：銘傳大學碩士專班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暢銷著作：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你好，我是接體員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比句點更悲傷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火來了，快跑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孝子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</a:p>
        </p:txBody>
      </p:sp>
      <p:sp>
        <p:nvSpPr>
          <p:cNvPr id="86" name="PA_圆角矩形 71">
            <a:extLst>
              <a:ext uri="{FF2B5EF4-FFF2-40B4-BE49-F238E27FC236}">
                <a16:creationId xmlns:a16="http://schemas.microsoft.com/office/drawing/2014/main" id="{1FEC68E0-6372-49DF-8C96-359F324416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093332" y="133890"/>
            <a:ext cx="6920677" cy="668147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  <a:alpha val="76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4EB2ADC-6F01-4666-B0C5-EA5A30AC63BE}"/>
              </a:ext>
            </a:extLst>
          </p:cNvPr>
          <p:cNvSpPr/>
          <p:nvPr/>
        </p:nvSpPr>
        <p:spPr>
          <a:xfrm>
            <a:off x="5171315" y="175575"/>
            <a:ext cx="70660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113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學</a:t>
            </a:r>
            <a:r>
              <a:rPr lang="zh-TW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年度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教育優先區</a:t>
            </a:r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-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親職教育講座</a:t>
            </a:r>
            <a:endParaRPr lang="zh-TW" altLang="en-US" sz="3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631A3CE-EA2B-44B3-8943-79AACE37EEC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1279" t="11865" r="49148" b="40447"/>
          <a:stretch/>
        </p:blipFill>
        <p:spPr>
          <a:xfrm>
            <a:off x="5383822" y="802037"/>
            <a:ext cx="1073765" cy="327257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FE233E7-200E-440F-A4AF-D34C156E7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0" r="3140"/>
          <a:stretch/>
        </p:blipFill>
        <p:spPr bwMode="auto">
          <a:xfrm>
            <a:off x="878249" y="825893"/>
            <a:ext cx="4204832" cy="296589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矩形 24">
            <a:extLst>
              <a:ext uri="{FF2B5EF4-FFF2-40B4-BE49-F238E27FC236}">
                <a16:creationId xmlns:a16="http://schemas.microsoft.com/office/drawing/2014/main" id="{6BA06197-D44C-45BA-9D10-948B8F7BF2CB}"/>
              </a:ext>
            </a:extLst>
          </p:cNvPr>
          <p:cNvSpPr/>
          <p:nvPr/>
        </p:nvSpPr>
        <p:spPr>
          <a:xfrm>
            <a:off x="6559477" y="1092073"/>
            <a:ext cx="4277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en-US" altLang="zh-TW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林品睿老師 </a:t>
            </a:r>
            <a:r>
              <a:rPr lang="en-US" altLang="zh-TW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大師兄</a:t>
            </a:r>
            <a:r>
              <a:rPr lang="en-US" altLang="zh-TW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A2A1DF1-AB90-4C24-976E-3AF95C4F24AD}"/>
              </a:ext>
            </a:extLst>
          </p:cNvPr>
          <p:cNvSpPr/>
          <p:nvPr/>
        </p:nvSpPr>
        <p:spPr>
          <a:xfrm>
            <a:off x="6524168" y="2480143"/>
            <a:ext cx="447911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日期及時間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/114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08:40-12:00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家長報到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09:00-11:40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講師開講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11:40-12:00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56F9F52-03DB-4C50-8500-B01ECD5FB53B}"/>
              </a:ext>
            </a:extLst>
          </p:cNvPr>
          <p:cNvSpPr/>
          <p:nvPr/>
        </p:nvSpPr>
        <p:spPr>
          <a:xfrm>
            <a:off x="-2520804" y="2541196"/>
            <a:ext cx="1961117" cy="36149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FCE0DCA-2235-464C-B9B6-88BD3B93E697}"/>
              </a:ext>
            </a:extLst>
          </p:cNvPr>
          <p:cNvSpPr txBox="1"/>
          <p:nvPr/>
        </p:nvSpPr>
        <p:spPr>
          <a:xfrm>
            <a:off x="2278804" y="3720710"/>
            <a:ext cx="27975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sz="1100" b="1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</p:txBody>
      </p:sp>
      <p:sp>
        <p:nvSpPr>
          <p:cNvPr id="21" name="文本框 66">
            <a:extLst>
              <a:ext uri="{FF2B5EF4-FFF2-40B4-BE49-F238E27FC236}">
                <a16:creationId xmlns:a16="http://schemas.microsoft.com/office/drawing/2014/main" id="{A37F148D-E2A1-46B9-8DE1-4FFFE493097A}"/>
              </a:ext>
            </a:extLst>
          </p:cNvPr>
          <p:cNvSpPr txBox="1"/>
          <p:nvPr/>
        </p:nvSpPr>
        <p:spPr>
          <a:xfrm>
            <a:off x="0" y="6110697"/>
            <a:ext cx="1514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報名路徑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9" name="圖片 18">
            <a:extLst>
              <a:ext uri="{FF2B5EF4-FFF2-40B4-BE49-F238E27FC236}">
                <a16:creationId xmlns:a16="http://schemas.microsoft.com/office/drawing/2014/main" id="{27B2CE8D-8E96-477C-800F-81DF9A63EB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33" y="5775202"/>
            <a:ext cx="1057275" cy="1057275"/>
          </a:xfrm>
          <a:prstGeom prst="rect">
            <a:avLst/>
          </a:prstGeom>
        </p:spPr>
      </p:pic>
      <p:sp>
        <p:nvSpPr>
          <p:cNvPr id="29" name="文字方塊 28">
            <a:extLst>
              <a:ext uri="{FF2B5EF4-FFF2-40B4-BE49-F238E27FC236}">
                <a16:creationId xmlns:a16="http://schemas.microsoft.com/office/drawing/2014/main" id="{7AE64350-299F-4237-BE80-4D9CA8478AFF}"/>
              </a:ext>
            </a:extLst>
          </p:cNvPr>
          <p:cNvSpPr txBox="1"/>
          <p:nvPr/>
        </p:nvSpPr>
        <p:spPr>
          <a:xfrm>
            <a:off x="2081572" y="6172253"/>
            <a:ext cx="61624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/>
              <a:t>https://forms.gle/yeQNAe3ksGfMsZSA8</a:t>
            </a:r>
            <a:endParaRPr lang="zh-TW" altLang="en-US" sz="1600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D496446-DA10-4F80-B17F-AE4E4EEE0A79}"/>
              </a:ext>
            </a:extLst>
          </p:cNvPr>
          <p:cNvSpPr txBox="1"/>
          <p:nvPr/>
        </p:nvSpPr>
        <p:spPr>
          <a:xfrm>
            <a:off x="570432" y="4093931"/>
            <a:ext cx="41926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2400" b="1" i="0" dirty="0">
                <a:solidFill>
                  <a:srgbClr val="525252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那些句點以後的故事　</a:t>
            </a:r>
            <a:endParaRPr lang="en-US" altLang="zh-TW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zh-TW" altLang="en-US" sz="2400" b="1" i="0" dirty="0">
                <a:solidFill>
                  <a:srgbClr val="525252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用寫作開啟和解之路</a:t>
            </a:r>
            <a:endParaRPr lang="en-US" altLang="zh-TW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zh-TW" altLang="en-US" sz="2400" b="1" dirty="0">
                <a:solidFill>
                  <a:srgbClr val="52525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敬</a:t>
            </a:r>
            <a:r>
              <a:rPr lang="zh-TW" altLang="en-US" sz="2400" b="1" i="0" dirty="0">
                <a:solidFill>
                  <a:srgbClr val="525252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邀您與大師兄一同閱歷</a:t>
            </a:r>
            <a:endParaRPr lang="en-US" altLang="zh-TW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zh-TW" altLang="en-US" sz="2400" b="1" dirty="0">
                <a:solidFill>
                  <a:srgbClr val="52525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人生百態的生命故事</a:t>
            </a:r>
            <a:r>
              <a:rPr lang="en-US" altLang="zh-TW" sz="2400" b="1" dirty="0">
                <a:solidFill>
                  <a:srgbClr val="52525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……</a:t>
            </a:r>
            <a:endParaRPr lang="zh-TW" altLang="en-US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714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2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2" grpId="0"/>
      <p:bldP spid="8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5400" b="1" smtClean="0">
            <a:solidFill>
              <a:srgbClr val="FDFDFD"/>
            </a:solidFill>
            <a:latin typeface="Century Gothic" panose="020B0502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169</Words>
  <Application>Microsoft Office PowerPoint</Application>
  <PresentationFormat>寬螢幕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等线</vt:lpstr>
      <vt:lpstr>文鼎粗隸</vt:lpstr>
      <vt:lpstr>Microsoft JhengHei</vt:lpstr>
      <vt:lpstr>Microsoft JhengHei</vt:lpstr>
      <vt:lpstr>新細明體</vt:lpstr>
      <vt:lpstr>Arial</vt:lpstr>
      <vt:lpstr>Calibri</vt:lpstr>
      <vt:lpstr>Calibri Light</vt:lpstr>
      <vt:lpstr>Office 主题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</dc:title>
  <dc:creator>Microsoft 帐户</dc:creator>
  <cp:lastModifiedBy>組長 輔導組長</cp:lastModifiedBy>
  <cp:revision>217</cp:revision>
  <dcterms:created xsi:type="dcterms:W3CDTF">2016-12-02T06:04:15Z</dcterms:created>
  <dcterms:modified xsi:type="dcterms:W3CDTF">2025-02-18T09:22:59Z</dcterms:modified>
</cp:coreProperties>
</file>